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605E220B-9213-44AF-8656-43092A40984B}"/>
              </a:ext>
            </a:extLst>
          </p:cNvPr>
          <p:cNvSpPr txBox="1">
            <a:spLocks/>
          </p:cNvSpPr>
          <p:nvPr/>
        </p:nvSpPr>
        <p:spPr>
          <a:xfrm>
            <a:off x="1625599" y="1284760"/>
            <a:ext cx="8349753" cy="550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Plan d’Aide à l’Investissement du Quotidien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84EE553-5F2A-4BA5-AAC3-16F1BA5D2669}"/>
              </a:ext>
            </a:extLst>
          </p:cNvPr>
          <p:cNvSpPr txBox="1">
            <a:spLocks/>
          </p:cNvSpPr>
          <p:nvPr/>
        </p:nvSpPr>
        <p:spPr>
          <a:xfrm>
            <a:off x="1523999" y="522622"/>
            <a:ext cx="9418655" cy="1200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 err="1"/>
              <a:t>Paiq</a:t>
            </a:r>
            <a:r>
              <a:rPr lang="fr-FR" sz="6600" dirty="0"/>
              <a:t> 2021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1F6DF16D-02C4-4E72-99C4-FC9EBAE25BEE}"/>
              </a:ext>
            </a:extLst>
          </p:cNvPr>
          <p:cNvSpPr txBox="1">
            <a:spLocks/>
          </p:cNvSpPr>
          <p:nvPr/>
        </p:nvSpPr>
        <p:spPr>
          <a:xfrm>
            <a:off x="127000" y="2158999"/>
            <a:ext cx="11696700" cy="2863989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cap="none" dirty="0"/>
              <a:t>C’est dans la continuité de la circulaire du Premier Ministre du 10/03/2021 relative au plan de relance de l’investissement FRANCE RELANCE que l’ARS a pu disposer d’une enveloppe destinée à financer des équipements, matériels, opérations légères de travaux améliorant de façon concrète et rapide le quotidien des professionnels et des résidents.</a:t>
            </a:r>
          </a:p>
          <a:p>
            <a:pPr>
              <a:spcBef>
                <a:spcPts val="0"/>
              </a:spcBef>
            </a:pPr>
            <a:r>
              <a:rPr lang="fr-FR" cap="none" dirty="0"/>
              <a:t>Ces financements sont réalisés grâce à des subventions européennes NEXT GENERATION EU. Un montant de 51975€ nous a été attribué début 2022.</a:t>
            </a:r>
          </a:p>
          <a:p>
            <a:r>
              <a:rPr lang="fr-FR" cap="none" dirty="0"/>
              <a:t>MERCI pour ces fonds au titre du PAIQ 2021. </a:t>
            </a:r>
          </a:p>
          <a:p>
            <a:r>
              <a:rPr lang="fr-FR" cap="none" dirty="0"/>
              <a:t>Si de nouveaux fonds nous sont octroyés pour 2022, nous avons d’autres projets ...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1EFE57A-0BEF-43D1-B36A-CD537E005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5156476"/>
            <a:ext cx="4914900" cy="1257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CB7A21-1983-4CA9-96B0-E9E0E719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99400" y="4364113"/>
            <a:ext cx="435894" cy="4113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32FEAF-A5C8-47FC-ADEF-5C51D1D03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65" y="167364"/>
            <a:ext cx="995680" cy="11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F1635-097F-49D3-80A1-39D0330E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571335"/>
            <a:ext cx="10858500" cy="1178560"/>
          </a:xfrm>
        </p:spPr>
        <p:txBody>
          <a:bodyPr>
            <a:normAutofit fontScale="90000"/>
          </a:bodyPr>
          <a:lstStyle/>
          <a:p>
            <a:r>
              <a:rPr lang="fr-FR" dirty="0"/>
              <a:t>Climatisation de locaux </a:t>
            </a:r>
            <a:br>
              <a:rPr lang="fr-FR" dirty="0"/>
            </a:br>
            <a:r>
              <a:rPr lang="fr-FR" dirty="0"/>
              <a:t>à </a:t>
            </a:r>
            <a:r>
              <a:rPr lang="fr-FR" cap="none" dirty="0"/>
              <a:t>l’EHPAD</a:t>
            </a:r>
            <a:r>
              <a:rPr lang="fr-FR" dirty="0"/>
              <a:t> LA CAPONADA : </a:t>
            </a:r>
            <a:br>
              <a:rPr lang="fr-FR" dirty="0"/>
            </a:br>
            <a:r>
              <a:rPr lang="fr-FR" sz="2700" cap="none" dirty="0"/>
              <a:t>réserve alimentaire, salle de transmission, bureaux</a:t>
            </a:r>
            <a:endParaRPr lang="fr-FR" cap="non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1A0F2F3-551E-4554-B80D-DB45F1B593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612" y="2011363"/>
            <a:ext cx="4597400" cy="3448050"/>
          </a:xfrm>
        </p:spPr>
      </p:pic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765E8645-63D1-49F7-89B0-4BDD05F8E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1546" y="2017713"/>
            <a:ext cx="4588933" cy="3441700"/>
          </a:xfr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3113A04-A4DD-43C8-BD16-E84DCB0E9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5459413"/>
            <a:ext cx="4914900" cy="12573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8CCB353-3ADF-4F33-ABA1-B74BD57B7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" y="210820"/>
            <a:ext cx="995680" cy="11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AD7A934-C01B-44BB-9220-3C1D32AE9D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612" y="2011363"/>
            <a:ext cx="4597400" cy="3448050"/>
          </a:xfr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0E765D7-E626-4552-9654-7FD44743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2" y="804863"/>
            <a:ext cx="10377488" cy="1058862"/>
          </a:xfrm>
        </p:spPr>
        <p:txBody>
          <a:bodyPr>
            <a:normAutofit/>
          </a:bodyPr>
          <a:lstStyle/>
          <a:p>
            <a:r>
              <a:rPr lang="fr-FR" dirty="0"/>
              <a:t>POSE DE RAILS DANS 20 CHAMBRES</a:t>
            </a:r>
            <a:br>
              <a:rPr lang="fr-FR" dirty="0"/>
            </a:br>
            <a:r>
              <a:rPr lang="fr-FR" dirty="0"/>
              <a:t>à </a:t>
            </a:r>
            <a:r>
              <a:rPr lang="fr-FR" cap="none" dirty="0"/>
              <a:t>l’EHPAD</a:t>
            </a:r>
            <a:r>
              <a:rPr lang="fr-FR" dirty="0"/>
              <a:t> LA CAPONADA :</a:t>
            </a:r>
            <a:endParaRPr lang="fr-FR" cap="non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2C58A9-DFA7-49B3-B06A-850FC034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" y="210820"/>
            <a:ext cx="995680" cy="11785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8B0F4F-863C-4B8C-B364-9CFB5767A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5459413"/>
            <a:ext cx="4914900" cy="1257300"/>
          </a:xfrm>
          <a:prstGeom prst="rect">
            <a:avLst/>
          </a:prstGeom>
        </p:spPr>
      </p:pic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B9108716-CE08-4977-B07C-125671C86F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41546" y="2017713"/>
            <a:ext cx="4588933" cy="3441700"/>
          </a:xfrm>
        </p:spPr>
      </p:pic>
    </p:spTree>
    <p:extLst>
      <p:ext uri="{BB962C8B-B14F-4D97-AF65-F5344CB8AC3E}">
        <p14:creationId xmlns:p14="http://schemas.microsoft.com/office/powerpoint/2010/main" val="234070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925366-EF93-43B9-A03A-83DBFFB5CC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Retour de 27 questionnaires</a:t>
            </a:r>
          </a:p>
          <a:p>
            <a:pPr lvl="1"/>
            <a:r>
              <a:rPr lang="fr-FR" dirty="0"/>
              <a:t>Manutention facilitée lors des soins </a:t>
            </a:r>
          </a:p>
          <a:p>
            <a:pPr lvl="1"/>
            <a:r>
              <a:rPr lang="fr-FR" dirty="0"/>
              <a:t>« diminution de la chaleur excessive dans les locaux » </a:t>
            </a:r>
          </a:p>
          <a:p>
            <a:pPr lvl="1"/>
            <a:r>
              <a:rPr lang="fr-FR" dirty="0"/>
              <a:t>« + de confort et de sécurité pour les patients et les personnels 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CE4017-DDF9-4D1E-AF19-DBD49F7B13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Suggestions pour prochains achats :</a:t>
            </a:r>
          </a:p>
          <a:p>
            <a:pPr lvl="1"/>
            <a:r>
              <a:rPr lang="fr-FR" dirty="0"/>
              <a:t>« climatisation de locaux non pourvus »</a:t>
            </a:r>
          </a:p>
          <a:p>
            <a:pPr lvl="1"/>
            <a:r>
              <a:rPr lang="fr-FR" dirty="0"/>
              <a:t>« fontaine à eau »</a:t>
            </a:r>
          </a:p>
          <a:p>
            <a:pPr lvl="1"/>
            <a:r>
              <a:rPr lang="fr-FR" dirty="0"/>
              <a:t>« rails dans toutes les chambres »</a:t>
            </a:r>
          </a:p>
          <a:p>
            <a:pPr lvl="1"/>
            <a:r>
              <a:rPr lang="fr-FR" dirty="0"/>
              <a:t>« des chariots moins lourds / plus fonctionnels / pour linge sale et pour distribution petits déjeuners et goûter »</a:t>
            </a:r>
          </a:p>
          <a:p>
            <a:pPr lvl="1"/>
            <a:r>
              <a:rPr lang="fr-FR" dirty="0"/>
              <a:t>« robot pour préparation de pilulier »....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8D2B3C-711B-47D5-96DD-F5B8FF36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330" y="804863"/>
            <a:ext cx="10401769" cy="947737"/>
          </a:xfrm>
        </p:spPr>
        <p:txBody>
          <a:bodyPr>
            <a:normAutofit/>
          </a:bodyPr>
          <a:lstStyle/>
          <a:p>
            <a:r>
              <a:rPr lang="fr-FR" dirty="0" err="1"/>
              <a:t>Synthese</a:t>
            </a:r>
            <a:r>
              <a:rPr lang="fr-FR" dirty="0"/>
              <a:t> du questionnaire de satisfaction :</a:t>
            </a:r>
            <a:endParaRPr lang="fr-FR" cap="non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AC6C56-994E-4680-A7AA-4FB16FF3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" y="210820"/>
            <a:ext cx="995680" cy="11785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9698FA-26B0-4286-8AFC-2C7220375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5459413"/>
            <a:ext cx="49149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7861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83</TotalTime>
  <Words>246</Words>
  <Application>Microsoft Office PowerPoint</Application>
  <PresentationFormat>Grand écran</PresentationFormat>
  <Paragraphs>19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Galerie</vt:lpstr>
      <vt:lpstr>Présentation PowerPoint</vt:lpstr>
      <vt:lpstr>Climatisation de locaux  à l’EHPAD LA CAPONADA :  réserve alimentaire, salle de transmission, bureaux</vt:lpstr>
      <vt:lpstr>POSE DE RAILS DANS 20 CHAMBRES à l’EHPAD LA CAPONADA :</vt:lpstr>
      <vt:lpstr>Synthese du questionnaire de satisfaction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Paiq 2021</dc:title>
  <dc:creator>OLIVIER Marie-Laure</dc:creator>
  <cp:lastModifiedBy>OLIVIER Marie-Laure</cp:lastModifiedBy>
  <cp:revision>10</cp:revision>
  <cp:lastPrinted>2022-09-29T14:44:52Z</cp:lastPrinted>
  <dcterms:created xsi:type="dcterms:W3CDTF">2022-09-29T13:27:23Z</dcterms:created>
  <dcterms:modified xsi:type="dcterms:W3CDTF">2022-09-29T15:51:43Z</dcterms:modified>
</cp:coreProperties>
</file>